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0" r:id="rId5"/>
    <p:sldId id="271" r:id="rId6"/>
    <p:sldId id="272" r:id="rId7"/>
    <p:sldId id="288" r:id="rId8"/>
    <p:sldId id="289" r:id="rId9"/>
    <p:sldId id="290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61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966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17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99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44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59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497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6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821796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821796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4953000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4953000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821796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821796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4953000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60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4953000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57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r>
              <a:rPr lang="en-GB" sz="2400" b="0" i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  <a:r>
              <a:rPr lang="en-GB" sz="2400" b="0" i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375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44591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46774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43576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45759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3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55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10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325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45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120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3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2023-08-21T07:52:24Z</dcterms:modified>
</cp:coreProperties>
</file>